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56" r:id="rId6"/>
    <p:sldId id="115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7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是一篇应用文。文章介绍了竹子的属性、种类、大小、分布及用途。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72" y="1122819"/>
            <a:ext cx="10627066" cy="1395474"/>
          </a:xfrm>
          <a:prstGeom prst="rect">
            <a:avLst/>
          </a:prstGeom>
        </p:spPr>
      </p:pic>
      <p:pic>
        <p:nvPicPr>
          <p:cNvPr id="5" name="语篇导航-DA.eps" descr="id:21474870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7144" y="2623091"/>
            <a:ext cx="1580007" cy="38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1,000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 few centimetres to over thirty metres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Distribution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see bamboo mostly in East and South-east Asia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on islands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Indian Ocean and the Pacific Ocean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太平洋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main source of food for giant pandas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types of bamboos only flower once in a lifetime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bamboo forest can grow from one bamboo plant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h132.jpg" descr="id:21475077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9662" y="836712"/>
            <a:ext cx="1104900" cy="197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book may the students read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971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Biology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文章出处题。文中列举了竹子的属性、种类、大小、分布及用途。由此可推知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学生能在生物书中找到这篇文章。故选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has the same meaning as the underlined word 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Distribution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31307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0956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“Distribution”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部分介绍了竹子的主要生长地点。由此可推知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画线词表示分布区域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about bamboo is WRONG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the tree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over one thousand kinds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size is quite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bamboo can grow into a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72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竹子不是树木类。故选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3140784"/>
            <a:ext cx="11485848" cy="576248"/>
          </a:xfrm>
        </p:spPr>
        <p:txBody>
          <a:bodyPr/>
          <a:lstStyle/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题干问的是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根据短文判断关于竹子的错误的陈述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请注意关键词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 bwMode="auto">
          <a:xfrm>
            <a:off x="384540" y="2924944"/>
            <a:ext cx="11462162" cy="100811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614878"/>
            <a:ext cx="1839602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353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442</cp:revision>
  <dcterms:created xsi:type="dcterms:W3CDTF">2020-11-06T05:24:00Z</dcterms:created>
  <dcterms:modified xsi:type="dcterms:W3CDTF">2025-09-17T14:04:32Z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